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7036fc893046a8" /><Relationship Type="http://schemas.openxmlformats.org/officeDocument/2006/relationships/extended-properties" Target="/docProps/app.xml" Id="Re8ee266e94f442e2" /><Relationship Type="http://schemas.openxmlformats.org/officeDocument/2006/relationships/officeDocument" Target="/ppt/presentation.xml" Id="R6a4e2a2ab3a145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4ccd29d2ab4c1b"/>
  </p:sldMasterIdLst>
  <p:notesMasterIdLst>
    <p:notesMasterId xmlns:r="http://schemas.openxmlformats.org/officeDocument/2006/relationships" r:id="R146c01d307fe4040"/>
  </p:notesMasterIdLst>
  <p:sldIdLst>
    <p:sldId xmlns:r="http://schemas.openxmlformats.org/officeDocument/2006/relationships" id="256" r:id="R085eee58bd1e405b"/>
    <p:sldId xmlns:r="http://schemas.openxmlformats.org/officeDocument/2006/relationships" id="257" r:id="R0ebc6dcb6c7045fc"/>
    <p:sldId xmlns:r="http://schemas.openxmlformats.org/officeDocument/2006/relationships" id="258" r:id="R7af7dac3f389451a"/>
    <p:sldId xmlns:r="http://schemas.openxmlformats.org/officeDocument/2006/relationships" id="259" r:id="Re3f1fd2a7353400a"/>
    <p:sldId xmlns:r="http://schemas.openxmlformats.org/officeDocument/2006/relationships" id="260" r:id="Rfdec2b020cd7414e"/>
    <p:sldId xmlns:r="http://schemas.openxmlformats.org/officeDocument/2006/relationships" id="261" r:id="Rb2c11fbe54764b5b"/>
    <p:sldId xmlns:r="http://schemas.openxmlformats.org/officeDocument/2006/relationships" id="262" r:id="R81562b13fb334e8f"/>
    <p:sldId xmlns:r="http://schemas.openxmlformats.org/officeDocument/2006/relationships" id="263" r:id="R40ffab72c9d14eff"/>
    <p:sldId xmlns:r="http://schemas.openxmlformats.org/officeDocument/2006/relationships" id="264" r:id="R22fe7c2304e348f7"/>
    <p:sldId xmlns:r="http://schemas.openxmlformats.org/officeDocument/2006/relationships" id="265" r:id="R1c8b78b4050e4c27"/>
    <p:sldId xmlns:r="http://schemas.openxmlformats.org/officeDocument/2006/relationships" id="266" r:id="R7559feaec2754006"/>
    <p:sldId xmlns:r="http://schemas.openxmlformats.org/officeDocument/2006/relationships" id="267" r:id="R38e81e5e7517472c"/>
    <p:sldId xmlns:r="http://schemas.openxmlformats.org/officeDocument/2006/relationships" id="268" r:id="R381dda3ccc91431b"/>
    <p:sldId xmlns:r="http://schemas.openxmlformats.org/officeDocument/2006/relationships" id="269" r:id="R98b86fe6835d4899"/>
    <p:sldId xmlns:r="http://schemas.openxmlformats.org/officeDocument/2006/relationships" id="270" r:id="R2c7e881938e24fb1"/>
    <p:sldId xmlns:r="http://schemas.openxmlformats.org/officeDocument/2006/relationships" id="271" r:id="R449a6585ccd04603"/>
    <p:sldId xmlns:r="http://schemas.openxmlformats.org/officeDocument/2006/relationships" id="272" r:id="Raf786e7ba2ab416f"/>
    <p:sldId xmlns:r="http://schemas.openxmlformats.org/officeDocument/2006/relationships" id="273" r:id="R83421be91503435a"/>
    <p:sldId xmlns:r="http://schemas.openxmlformats.org/officeDocument/2006/relationships" id="274" r:id="Rf9cf42189b354391"/>
    <p:sldId xmlns:r="http://schemas.openxmlformats.org/officeDocument/2006/relationships" id="275" r:id="Ra92b60afb6a54930"/>
    <p:sldId xmlns:r="http://schemas.openxmlformats.org/officeDocument/2006/relationships" id="276" r:id="Rf27220c5d218405b"/>
    <p:sldId xmlns:r="http://schemas.openxmlformats.org/officeDocument/2006/relationships" id="277" r:id="R854b885d4a5e4ae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9d0269b3ef49b6" /><Relationship Type="http://schemas.openxmlformats.org/officeDocument/2006/relationships/slideMaster" Target="/ppt/slideMasters/slideMaster1.xml" Id="Rec4ccd29d2ab4c1b" /><Relationship Type="http://schemas.openxmlformats.org/officeDocument/2006/relationships/notesMaster" Target="/ppt/notesMasters/notesMaster1.xml" Id="R146c01d307fe4040" /><Relationship Type="http://schemas.openxmlformats.org/officeDocument/2006/relationships/presProps" Target="/ppt/presProps.xml" Id="Rd61eab82515d4282" /><Relationship Type="http://schemas.openxmlformats.org/officeDocument/2006/relationships/tableStyles" Target="/ppt/tableStyles.xml" Id="R554cecb3ec574783" /><Relationship Type="http://schemas.openxmlformats.org/officeDocument/2006/relationships/slide" Target="/ppt/slides/slide1.xml" Id="R085eee58bd1e405b" /><Relationship Type="http://schemas.openxmlformats.org/officeDocument/2006/relationships/slide" Target="/ppt/slides/slide2.xml" Id="R0ebc6dcb6c7045fc" /><Relationship Type="http://schemas.openxmlformats.org/officeDocument/2006/relationships/slide" Target="/ppt/slides/slide3.xml" Id="R7af7dac3f389451a" /><Relationship Type="http://schemas.openxmlformats.org/officeDocument/2006/relationships/slide" Target="/ppt/slides/slide4.xml" Id="Re3f1fd2a7353400a" /><Relationship Type="http://schemas.openxmlformats.org/officeDocument/2006/relationships/slide" Target="/ppt/slides/slide5.xml" Id="Rfdec2b020cd7414e" /><Relationship Type="http://schemas.openxmlformats.org/officeDocument/2006/relationships/slide" Target="/ppt/slides/slide6.xml" Id="Rb2c11fbe54764b5b" /><Relationship Type="http://schemas.openxmlformats.org/officeDocument/2006/relationships/slide" Target="/ppt/slides/slide7.xml" Id="R81562b13fb334e8f" /><Relationship Type="http://schemas.openxmlformats.org/officeDocument/2006/relationships/slide" Target="/ppt/slides/slide8.xml" Id="R40ffab72c9d14eff" /><Relationship Type="http://schemas.openxmlformats.org/officeDocument/2006/relationships/slide" Target="/ppt/slides/slide9.xml" Id="R22fe7c2304e348f7" /><Relationship Type="http://schemas.openxmlformats.org/officeDocument/2006/relationships/slide" Target="/ppt/slides/slide10.xml" Id="R1c8b78b4050e4c27" /><Relationship Type="http://schemas.openxmlformats.org/officeDocument/2006/relationships/slide" Target="/ppt/slides/slide11.xml" Id="R7559feaec2754006" /><Relationship Type="http://schemas.openxmlformats.org/officeDocument/2006/relationships/slide" Target="/ppt/slides/slide12.xml" Id="R38e81e5e7517472c" /><Relationship Type="http://schemas.openxmlformats.org/officeDocument/2006/relationships/slide" Target="/ppt/slides/slide13.xml" Id="R381dda3ccc91431b" /><Relationship Type="http://schemas.openxmlformats.org/officeDocument/2006/relationships/slide" Target="/ppt/slides/slide14.xml" Id="R98b86fe6835d4899" /><Relationship Type="http://schemas.openxmlformats.org/officeDocument/2006/relationships/slide" Target="/ppt/slides/slide15.xml" Id="R2c7e881938e24fb1" /><Relationship Type="http://schemas.openxmlformats.org/officeDocument/2006/relationships/slide" Target="/ppt/slides/slide16.xml" Id="R449a6585ccd04603" /><Relationship Type="http://schemas.openxmlformats.org/officeDocument/2006/relationships/slide" Target="/ppt/slides/slide17.xml" Id="Raf786e7ba2ab416f" /><Relationship Type="http://schemas.openxmlformats.org/officeDocument/2006/relationships/slide" Target="/ppt/slides/slide18.xml" Id="R83421be91503435a" /><Relationship Type="http://schemas.openxmlformats.org/officeDocument/2006/relationships/slide" Target="/ppt/slides/slide19.xml" Id="Rf9cf42189b354391" /><Relationship Type="http://schemas.openxmlformats.org/officeDocument/2006/relationships/slide" Target="/ppt/slides/slide20.xml" Id="Ra92b60afb6a54930" /><Relationship Type="http://schemas.openxmlformats.org/officeDocument/2006/relationships/slide" Target="/ppt/slides/slide21.xml" Id="Rf27220c5d218405b" /><Relationship Type="http://schemas.openxmlformats.org/officeDocument/2006/relationships/slide" Target="/ppt/slides/slide22.xml" Id="R854b885d4a5e4a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2fd4e2a2af45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f21e0378cf424b" /><Relationship Type="http://schemas.openxmlformats.org/officeDocument/2006/relationships/notesMaster" Target="/ppt/notesMasters/notesMaster1.xml" Id="Rec7564b50ca34a5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d152893ff84717" /><Relationship Type="http://schemas.openxmlformats.org/officeDocument/2006/relationships/notesMaster" Target="/ppt/notesMasters/notesMaster1.xml" Id="Re88130cc1a6445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ff4fd1dcc0476e" /><Relationship Type="http://schemas.openxmlformats.org/officeDocument/2006/relationships/notesMaster" Target="/ppt/notesMasters/notesMaster1.xml" Id="R71ed6c63c79042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7b9040959944e8" /><Relationship Type="http://schemas.openxmlformats.org/officeDocument/2006/relationships/notesMaster" Target="/ppt/notesMasters/notesMaster1.xml" Id="R6689f8c91f4a4d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bc4837cb554b47" /><Relationship Type="http://schemas.openxmlformats.org/officeDocument/2006/relationships/notesMaster" Target="/ppt/notesMasters/notesMaster1.xml" Id="Ra6a39aff15624c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e85988b10f42da" /><Relationship Type="http://schemas.openxmlformats.org/officeDocument/2006/relationships/notesMaster" Target="/ppt/notesMasters/notesMaster1.xml" Id="Rb62218ef63cc49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59b6d7ef504b53" /><Relationship Type="http://schemas.openxmlformats.org/officeDocument/2006/relationships/notesMaster" Target="/ppt/notesMasters/notesMaster1.xml" Id="R21119e16c2b64b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946a4e0e1444f4" /><Relationship Type="http://schemas.openxmlformats.org/officeDocument/2006/relationships/notesMaster" Target="/ppt/notesMasters/notesMaster1.xml" Id="Rd75af8a0eb4f44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80b1ee502dd4103" /><Relationship Type="http://schemas.openxmlformats.org/officeDocument/2006/relationships/notesMaster" Target="/ppt/notesMasters/notesMaster1.xml" Id="Rc5150dc7c90748d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14af7c53e144dd" /><Relationship Type="http://schemas.openxmlformats.org/officeDocument/2006/relationships/notesMaster" Target="/ppt/notesMasters/notesMaster1.xml" Id="R302e64b2da3a4ec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e56344e6714bff" /><Relationship Type="http://schemas.openxmlformats.org/officeDocument/2006/relationships/notesMaster" Target="/ppt/notesMasters/notesMaster1.xml" Id="R21aa36c6663640f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e6bfde401874b6a" /><Relationship Type="http://schemas.openxmlformats.org/officeDocument/2006/relationships/notesMaster" Target="/ppt/notesMasters/notesMaster1.xml" Id="R04f0061e083944f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620410fc606474d" /><Relationship Type="http://schemas.openxmlformats.org/officeDocument/2006/relationships/notesMaster" Target="/ppt/notesMasters/notesMaster1.xml" Id="Rda55d747c300441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3f0ecfe194c4a27" /><Relationship Type="http://schemas.openxmlformats.org/officeDocument/2006/relationships/notesMaster" Target="/ppt/notesMasters/notesMaster1.xml" Id="R2ae7bfb0885b454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150e9e1209744c7" /><Relationship Type="http://schemas.openxmlformats.org/officeDocument/2006/relationships/notesMaster" Target="/ppt/notesMasters/notesMaster1.xml" Id="R2603fa82f25a41a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96109bbec664a1c" /><Relationship Type="http://schemas.openxmlformats.org/officeDocument/2006/relationships/notesMaster" Target="/ppt/notesMasters/notesMaster1.xml" Id="Rec8322b25254476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d1f495bffeb48e5" /><Relationship Type="http://schemas.openxmlformats.org/officeDocument/2006/relationships/notesMaster" Target="/ppt/notesMasters/notesMaster1.xml" Id="R7b7f163184ee472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afe543ccd704d93" /><Relationship Type="http://schemas.openxmlformats.org/officeDocument/2006/relationships/notesMaster" Target="/ppt/notesMasters/notesMaster1.xml" Id="Re51e1c413bd349f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9f20612587d4921" /><Relationship Type="http://schemas.openxmlformats.org/officeDocument/2006/relationships/notesMaster" Target="/ppt/notesMasters/notesMaster1.xml" Id="R6ed329a0398148f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00bd645075840b2" /><Relationship Type="http://schemas.openxmlformats.org/officeDocument/2006/relationships/notesMaster" Target="/ppt/notesMasters/notesMaster1.xml" Id="R3fb63b1a3a71468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a1bba323ede4a89" /><Relationship Type="http://schemas.openxmlformats.org/officeDocument/2006/relationships/notesMaster" Target="/ppt/notesMasters/notesMaster1.xml" Id="Rae3f607786bd4e3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f6b2fe6b82d41d5" /><Relationship Type="http://schemas.openxmlformats.org/officeDocument/2006/relationships/notesMaster" Target="/ppt/notesMasters/notesMaster1.xml" Id="R77c370c97d5949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¿Sé qué tengo que hacer y qué tengo que entregar?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¿Cómo ayuda este apartado a responder a la pregunta central?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¿Estoy aprendiendo lo que después tendré que explicar?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¿Cuál es mi siguiente tarea y cuándo voy a terminarla?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¿Puedo documentar con fiabilidad este modelo concreto?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¿Qué fuente respalda este dato y cómo lo he comprobado?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¿Puedo localizar la fuente de cada dato importante?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¿Sé explicar la función de este componente con mis palabras?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¿Qué componentes colaboran cuando abro una aplicación?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¿Qué función equivalente cumple este elemento en un PC?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¿Puedo explicar una acción cotidiana usando lo aprendido?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¿Qué función nueva necesito aprender para hacer bien esta tarea?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¿Esta aplicación facilita realmente lo que necesito hacer?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¿Podría explicar esta respuesta si la IA no estuviera disponible?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¿Los títulos y el índice reflejan la estructura real?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¿Se entiende bien y cada elemento aporta información?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¿Puedo justificar cada identificación y cada respuesta?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¿Tengo apuntes claros que me permitan repasar este contenido?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¿Respondo por mí mismo y sé justificar por qué?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¿Está completo, se puede abrir y puedo explicar lo que contiene?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 contenidos: secuencia de 20 pasos de SAMPHONE y consecuencias de omitirlos, facilitada en la conversación. Referencia de la actividad: https://vecindae.com/tecnologia/proyectos/samphone/. Ilustración educativa conceptual generada con IA. No representa un modelo concreto ni un acontecimiento real. Pregunta para comprobar la comprensión: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f474a014744da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c0194baf1841b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6e9c1784e34e8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b9bcf1220e414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90bd6cb8644bb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b7b2beb2334f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3C46F291-E5A3-4C9E-9110-B522E954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F2D86E1-1D05-4744-8F82-162D8B0339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D8E92840-28E0-4C94-B1E5-1165758A81A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9E2BC73B-13A7-4E76-A1C2-DCB867471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E0174C7-1923-4123-9C84-76EB43767C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1F4E31E3-9715-4DB5-8F19-C6BA30D2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2028D1E-8CF5-417A-84B2-F42213295B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68B27EF-BED3-4C6F-92F2-41B7EA0E94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8E4EDCE0-2FC3-425C-8062-74E68F5F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1054D3B-CCE9-41F3-9C27-7E584EFFB7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11DE7C-8FB1-43DD-AE93-D280F049A9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6A4948D-CD65-40A4-9CF5-77C199A679D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30B8137-B115-497C-84E1-BABB614B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B2CBC79-CAB5-4855-9A71-E50CD4B288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7A722EE-EA23-406F-8B35-D6DB47A484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0d638c5eff490f" /><Relationship Type="http://schemas.openxmlformats.org/officeDocument/2006/relationships/slideLayout" Target="/ppt/slideLayouts/slideLayout1.xml" Id="Rcf1b9ad4cafe4661" /><Relationship Type="http://schemas.openxmlformats.org/officeDocument/2006/relationships/slideLayout" Target="/ppt/slideLayouts/slideLayout2.xml" Id="R25ad46d45a584f05" /><Relationship Type="http://schemas.openxmlformats.org/officeDocument/2006/relationships/slideLayout" Target="/ppt/slideLayouts/slideLayout3.xml" Id="R41101a3c482545ff" /><Relationship Type="http://schemas.openxmlformats.org/officeDocument/2006/relationships/slideLayout" Target="/ppt/slideLayouts/slideLayout4.xml" Id="R8aba7c968fd247ab" /><Relationship Type="http://schemas.openxmlformats.org/officeDocument/2006/relationships/slideLayout" Target="/ppt/slideLayouts/slideLayout5.xml" Id="R0b772546673c4bee" /><Relationship Type="http://schemas.openxmlformats.org/officeDocument/2006/relationships/slideLayout" Target="/ppt/slideLayouts/slideLayout6.xml" Id="R6b87cd4846db40f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1b9ad4cafe4661"/>
    <p:sldLayoutId xmlns:r="http://schemas.openxmlformats.org/officeDocument/2006/relationships" id="2147483650" r:id="R25ad46d45a584f05"/>
    <p:sldLayoutId xmlns:r="http://schemas.openxmlformats.org/officeDocument/2006/relationships" id="2147483651" r:id="R41101a3c482545ff"/>
    <p:sldLayoutId xmlns:r="http://schemas.openxmlformats.org/officeDocument/2006/relationships" id="2147483652" r:id="R8aba7c968fd247ab"/>
    <p:sldLayoutId xmlns:r="http://schemas.openxmlformats.org/officeDocument/2006/relationships" id="2147483653" r:id="R0b772546673c4bee"/>
    <p:sldLayoutId xmlns:r="http://schemas.openxmlformats.org/officeDocument/2006/relationships" id="2147483654" r:id="R6b87cd4846db40f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6058e41df34b32" /><Relationship Type="http://schemas.openxmlformats.org/officeDocument/2006/relationships/image" Target="/ppt/media/image.jpeg" Id="R7fcb60f04b4544ec" /><Relationship Type="http://schemas.openxmlformats.org/officeDocument/2006/relationships/notesSlide" Target="/ppt/notesSlides/notesSlide1.xml" Id="R3844ba0deb544d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13afd0f5a54793" /><Relationship Type="http://schemas.openxmlformats.org/officeDocument/2006/relationships/image" Target="/ppt/media/image2.jpeg" Id="Rfd4eba26e4bd4757" /><Relationship Type="http://schemas.openxmlformats.org/officeDocument/2006/relationships/notesSlide" Target="/ppt/notesSlides/notesSlide2.xml" Id="R14623bd0c92341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27c2c721ae4d05" /><Relationship Type="http://schemas.openxmlformats.org/officeDocument/2006/relationships/image" Target="/ppt/media/image3.jpeg" Id="R05ec75ed62ee417d" /><Relationship Type="http://schemas.openxmlformats.org/officeDocument/2006/relationships/notesSlide" Target="/ppt/notesSlides/notesSlide3.xml" Id="R69b4d0248dfb4f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256e9287504647" /><Relationship Type="http://schemas.openxmlformats.org/officeDocument/2006/relationships/image" Target="/ppt/media/image4.jpeg" Id="Re7dffad6d9be4b14" /><Relationship Type="http://schemas.openxmlformats.org/officeDocument/2006/relationships/notesSlide" Target="/ppt/notesSlides/notesSlide4.xml" Id="R6877a8dd3c3f44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2c0019fe15468c" /><Relationship Type="http://schemas.openxmlformats.org/officeDocument/2006/relationships/image" Target="/ppt/media/image5.jpeg" Id="R9d3567e7978d4707" /><Relationship Type="http://schemas.openxmlformats.org/officeDocument/2006/relationships/notesSlide" Target="/ppt/notesSlides/notesSlide5.xml" Id="Rc80675347faf404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e3a440234f4779" /><Relationship Type="http://schemas.openxmlformats.org/officeDocument/2006/relationships/image" Target="/ppt/media/image6.jpeg" Id="R23fefb1c3dba47f4" /><Relationship Type="http://schemas.openxmlformats.org/officeDocument/2006/relationships/notesSlide" Target="/ppt/notesSlides/notesSlide6.xml" Id="R8865e3b6024c4ba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cabd1812b84a66" /><Relationship Type="http://schemas.openxmlformats.org/officeDocument/2006/relationships/image" Target="/ppt/media/image7.jpeg" Id="Re9f31212d24442fb" /><Relationship Type="http://schemas.openxmlformats.org/officeDocument/2006/relationships/notesSlide" Target="/ppt/notesSlides/notesSlide7.xml" Id="R7245808d90c44e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0e38e2894541fb" /><Relationship Type="http://schemas.openxmlformats.org/officeDocument/2006/relationships/image" Target="/ppt/media/image8.jpeg" Id="R7398b2f84ae0414d" /><Relationship Type="http://schemas.openxmlformats.org/officeDocument/2006/relationships/notesSlide" Target="/ppt/notesSlides/notesSlide8.xml" Id="Rce75dc2444394d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d1d246d2534e81" /><Relationship Type="http://schemas.openxmlformats.org/officeDocument/2006/relationships/image" Target="/ppt/media/image9.jpeg" Id="R59edf004c82e474b" /><Relationship Type="http://schemas.openxmlformats.org/officeDocument/2006/relationships/notesSlide" Target="/ppt/notesSlides/notesSlide9.xml" Id="Rd3911a73a8634d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19af612aa94f70" /><Relationship Type="http://schemas.openxmlformats.org/officeDocument/2006/relationships/image" Target="/ppt/media/image10.jpeg" Id="R8361d3e9dc9542ca" /><Relationship Type="http://schemas.openxmlformats.org/officeDocument/2006/relationships/notesSlide" Target="/ppt/notesSlides/notesSlide10.xml" Id="R8e168d2f739d447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c97cdea8154fb2" /><Relationship Type="http://schemas.openxmlformats.org/officeDocument/2006/relationships/image" Target="/ppt/media/image11.jpeg" Id="R4f43296d03f24bd4" /><Relationship Type="http://schemas.openxmlformats.org/officeDocument/2006/relationships/notesSlide" Target="/ppt/notesSlides/notesSlide11.xml" Id="R10c2046583d148b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73af5ff0df4a51" /><Relationship Type="http://schemas.openxmlformats.org/officeDocument/2006/relationships/image" Target="/ppt/media/image12.jpeg" Id="R5d2d9ecbfab04362" /><Relationship Type="http://schemas.openxmlformats.org/officeDocument/2006/relationships/notesSlide" Target="/ppt/notesSlides/notesSlide12.xml" Id="R99d2ace5d01a4f5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95a31f4e774b75" /><Relationship Type="http://schemas.openxmlformats.org/officeDocument/2006/relationships/image" Target="/ppt/media/image13.jpeg" Id="R91e62e5e4bf8475b" /><Relationship Type="http://schemas.openxmlformats.org/officeDocument/2006/relationships/notesSlide" Target="/ppt/notesSlides/notesSlide13.xml" Id="R9821f7071f534f9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c1317c24ef453d" /><Relationship Type="http://schemas.openxmlformats.org/officeDocument/2006/relationships/image" Target="/ppt/media/image14.jpeg" Id="Rea663d10036848f0" /><Relationship Type="http://schemas.openxmlformats.org/officeDocument/2006/relationships/notesSlide" Target="/ppt/notesSlides/notesSlide14.xml" Id="Rfac40635d22a448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71d7b4d7fe40e8" /><Relationship Type="http://schemas.openxmlformats.org/officeDocument/2006/relationships/image" Target="/ppt/media/image15.jpeg" Id="R62bafd7b96114d67" /><Relationship Type="http://schemas.openxmlformats.org/officeDocument/2006/relationships/notesSlide" Target="/ppt/notesSlides/notesSlide15.xml" Id="R60ba020c81c04e4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1387b0d6274d85" /><Relationship Type="http://schemas.openxmlformats.org/officeDocument/2006/relationships/image" Target="/ppt/media/image16.jpeg" Id="Rf114dfbd06e6489e" /><Relationship Type="http://schemas.openxmlformats.org/officeDocument/2006/relationships/notesSlide" Target="/ppt/notesSlides/notesSlide16.xml" Id="R8d83259aba0047b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e2b3943b1042cd" /><Relationship Type="http://schemas.openxmlformats.org/officeDocument/2006/relationships/image" Target="/ppt/media/image17.jpeg" Id="R933a5b75db604872" /><Relationship Type="http://schemas.openxmlformats.org/officeDocument/2006/relationships/notesSlide" Target="/ppt/notesSlides/notesSlide17.xml" Id="Rf4ed16ae41244d7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0cc865dc2d44a5" /><Relationship Type="http://schemas.openxmlformats.org/officeDocument/2006/relationships/image" Target="/ppt/media/image18.jpeg" Id="Rc0107fd9b3bd4c91" /><Relationship Type="http://schemas.openxmlformats.org/officeDocument/2006/relationships/notesSlide" Target="/ppt/notesSlides/notesSlide18.xml" Id="Re8f123e634424d8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c4891eabb24a27" /><Relationship Type="http://schemas.openxmlformats.org/officeDocument/2006/relationships/image" Target="/ppt/media/image19.jpeg" Id="R3e4e4fcfdcd843df" /><Relationship Type="http://schemas.openxmlformats.org/officeDocument/2006/relationships/notesSlide" Target="/ppt/notesSlides/notesSlide19.xml" Id="R3578c5ca7c9a48c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964176b95e4f42" /><Relationship Type="http://schemas.openxmlformats.org/officeDocument/2006/relationships/image" Target="/ppt/media/image20.jpeg" Id="Rae2d6dde92364c65" /><Relationship Type="http://schemas.openxmlformats.org/officeDocument/2006/relationships/notesSlide" Target="/ppt/notesSlides/notesSlide20.xml" Id="Ra8b61647367d49b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189b08f67147ac" /><Relationship Type="http://schemas.openxmlformats.org/officeDocument/2006/relationships/image" Target="/ppt/media/image21.jpeg" Id="R0f306c81e55d4462" /><Relationship Type="http://schemas.openxmlformats.org/officeDocument/2006/relationships/notesSlide" Target="/ppt/notesSlides/notesSlide21.xml" Id="R0d535e7aa74b44c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ed8c91275d4e93" /><Relationship Type="http://schemas.openxmlformats.org/officeDocument/2006/relationships/image" Target="/ppt/media/image22.jpeg" Id="R7930f2200839413f" /><Relationship Type="http://schemas.openxmlformats.org/officeDocument/2006/relationships/notesSlide" Target="/ppt/notesSlides/notesSlide22.xml" Id="R42f752cb9f8a4f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7FD550-5614-4502-B15F-ABC975ED8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6381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SAMPHONE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DD0DC5-8633-4561-9410-715E7BBF2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5905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20 pasos para investigar,</a:t>
            </a:r>
          </a:p>
          <a:p xmlns:a="http://schemas.openxmlformats.org/drawingml/2006/main">
            <a:pPr>
              <a:defRPr sz="2850" b="0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aprender y preparar el examen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4CBA3-A10A-4F0B-9B8F-9891C3CF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43400"/>
            <a:ext cx="590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Qué hacer y qué puede ocurrir</a:t>
            </a:r>
          </a:p>
          <a:p xmlns:a="http://schemas.openxmlformats.org/drawingml/2006/main">
            <a:pPr>
              <a:defRPr sz="21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si te saltas cada paso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7A747-4791-4DC3-9FCE-93F284F0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43600"/>
            <a:ext cx="657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Tecnología y Digitalización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cb60f04b4544ec"/>
          <a:stretch xmlns:a="http://schemas.openxmlformats.org/drawingml/2006/main"/>
        </p:blipFill>
        <p:spPr>
          <a:xfrm xmlns:a="http://schemas.openxmlformats.org/drawingml/2006/main">
            <a:off x="6905625" y="1589484"/>
            <a:ext cx="4714875" cy="353615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598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314ECD-F9A4-4B51-AD0A-8B85ACFE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01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647513-C0C2-47AE-BDC0-4FBBB0C3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Las instrucciones completas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8FE60A-5BDA-4ED3-9C13-50FEB27D2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F61360-CDC0-492E-AD6F-23D9E6A4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Lee toda la actividad antes de empezar.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Identifica los apartados, requisitos y entregas.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Anota las dudas y acláralas antes de avanzar.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4eba26e4bd4757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B8484-3F55-4D5E-8CFD-1746346FD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5E22F1-61D2-4A9D-AD9F-6D55A4BC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olvidar requisitos, colocar mal la información y tener que repetir trabajo.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7913A-0301-4E04-931B-DDD762067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796481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A9F32-E89A-4D8E-90CA-080C47DB5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02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D3C73-B303-47E8-88BD-E3C8C0A3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El objetivo del proyecto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C2B2A3-B1CD-421A-9A09-55DAFBD0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12CEE-32B2-4201-A369-959FF9BF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Pregunta central: ¿es un smartphone un ordenador?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Investiga cómo funciona y qué permite hacer.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Prepara una respuesta con argumentos técnicos.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c75ed62ee417d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25431-40CE-44A1-8CCE-78F978F3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4F98A6-E28E-4121-9DC5-C67031DC8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acumular datos sin explicar qué demuestran ni responder a la pregunta central.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BBA851-4A0A-4E46-B6A8-7AA4FC7F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660730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BB6AE1-BF0F-4D22-A775-FAA029BC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03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AE3322-14C8-44CF-8FA8-25A371630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evaluación y el examen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8C464C-28BE-4C54-9344-D21878E3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C1D31-0008-4545-87DA-19D97802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Revisa los criterios de evaluación desde el inicio.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Importan el contenido y la calidad del documento.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También debes demostrar comprensión individual.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Habrá examen tipo test y de desarrollo.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ffad6d9be4b14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9E631B-C67F-45A1-8AA3-3EE7D862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13E406-4980-47B6-89DA-6E81927A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entregar un documento atractivo y llegar al examen sin comprender su contenido.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C47462-927F-4AAF-8767-35254D97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34692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D43ADE-EE5F-483E-9A33-598053C4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04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7F7B06-725E-4E0B-AD77-E8586D60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planificación del trabajo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65BF7D-CE1F-4535-901B-8DC3BAE6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20D51-5532-4AA3-A177-F8560ED4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Divide la actividad en fases y pequeñas tareas.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Organiza investigación, redacción y recursos visuales.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Reserva tiempo para revisar y estudiar.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Comprueba tu avance en cada sesión.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567e7978d4707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8BC086-F1A8-4F45-BBE7-558BC366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95A57F-3FEC-415A-9438-8523FAE02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Se acumulan tareas al final y aumenta el riesgo de una entrega incompleta.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355604-C648-4654-8A3D-E8E3051F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599224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465A9B-E7D1-4483-BF9F-A1CAFE15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05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FBA97D-BFBA-4874-A8C5-C94779876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elección del smartphone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CD33B4-766B-4FB1-86EB-5E32E041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DCD6C8-00C1-4B37-9506-91E79D40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Selecciona un modelo con información suficiente.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Comprueba el nombre exacto y su versión.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Localiza especificaciones e imágenes internas.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Usa siempre los datos del modelo elegido.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fefb1c3dba47f4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57E3A-61A2-4CDA-8932-4FFC8FC9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DA83B4-7E0E-45BD-B74B-4055F2B0E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quedarte sin información o mezclar especificaciones de modelos y versiones distintos.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2A9E0-BC67-499B-8CDB-3D03BAE8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2956135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C1179B-1EB1-4378-AEBD-62CD07FD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06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D5A7B1-2C64-4307-B8E4-E6A6548C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investigación fiable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140664-A209-4752-8DDA-DE449B02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279600-7A15-4AB9-A134-6A010927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Prioriza al fabricante y la documentación técnica.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Amplía con fuentes especializadas.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Compara los datos y resuelve contradicciones.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Selecciona información útil para el proyecto.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f31212d24442fb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65FBCA-8B35-46C6-9ADF-1D30D8E8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099C54-F90B-4182-A69C-0ED78B2E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incluir errores, datos poco rigurosos o información que no corresponde a tu teléfono.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B4CDCD-78CC-4B8F-B42C-4C6F145D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3134156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CEA7B-F891-4F9C-8CDC-EB333D37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07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FA1E9-8448-4DE4-8E17-6B8AF899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Las fuentes y las notas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296EA0-61F1-4CAF-B476-B14AF573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F5AB2F-2D3D-43F7-B219-CE1BEE19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Crea un documento de trabajo separado del final.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Guarda enlaces junto a los datos que aportan.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Anota conceptos, dudas y explicaciones propias.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Prepara las fuentes mientras investigas.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98b2f84ae0414d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180BC-3A56-4802-A5FC-317814CF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CCB69-89BE-41E3-8D58-62C3420E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perder información y tener que buscar de nuevo el origen de cada dato.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971F1A-EC34-4B08-B9D9-92BDCCE84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841289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E34FE8-E2B5-4924-A078-C75D0BB5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08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B067C-99E1-4706-A268-1C80FD0C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comprensión de los componentes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8A92C8-3C46-441D-8DEA-BDA8F2C0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7923B-5B95-416F-A26D-557F81ED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Explica qué es cada componente y para qué sirve.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Identifica cómo aparece en tu smartphone.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Redacta con palabras que entiendas.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Cierra la fuente e intenta explicarlo sin leer.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df004c82e474b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56AF78-FE8C-4492-9DFD-273BD70A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05D42A-B416-4217-A07D-BC2FDA6F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copiar definiciones que después no sabes explicar ni utilizar en el examen.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9493A-227E-4D8A-9B44-2022C1B0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983578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04BA7E-8C06-43E2-9B05-4CFC3943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09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3B507E-4C40-40A2-83C5-B41356A2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El smartphone como sistema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261C65-50A7-41CE-B7AA-F8E6E7CA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A4414-0522-4DB9-B437-EBE02869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Relaciona CPU, GPU, RAM y almacenamiento.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Incluye sensores, cámaras y sistema operativo.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Explica cómo colaboran al realizar una tarea.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Distingue la función de cada elemento.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1d3e9dc9542ca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9D2130-874D-4FFE-AAC6-BDCBA158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FE431-5686-445C-9CF9-B8DE77CA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conocer nombres aislados sin comprender cómo funciona el conjunto.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553FD4-899E-45E6-AE2A-06297FB1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84544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CE6349-F9C5-40BE-9C2B-2865D4A0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10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2428C-10AF-4621-B0CC-64C345A7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comparación con el ordenador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04E36E-D74A-4130-A2BC-7F750B91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BCF0F-BF7F-4A3B-AC06-42B626E2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Relaciona componentes según su función.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Explica semejanzas y diferencias.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Distingue RAM de almacenamiento y CPU de GPU.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Ten en cuenta la integración de elementos en el SoC.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3296d03f24bd4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86D56A-6EA9-463C-B3DD-43989F5B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B3F072-B7F8-47D9-A43B-6D0201FB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comparación puede quedarse en un emparejamiento de nombres sin explicación técnica.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BC436D-DE1D-4D77-88B4-52360417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2129663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4DDFA3-2A0B-4E5E-80B2-859F0E76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11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3EE41D-3656-42B7-9590-D330EDB0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Las situaciones reales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F6A23B-6F6C-471F-978F-D0B5F8334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06D577-826F-4C21-8570-4FD8CA66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Analiza qué ocurre al hacer una foto o ver un vídeo.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Identifica los componentes que intervienen.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Explica qué aporta cada uno a esa tarea.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Practica también con mapas, juegos y videollamadas.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d9ecbfab04362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3BD610-35DF-4B2A-88B1-AA36E6F4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96801-84FC-4EA1-B2DC-0EA352B32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memorizar conceptos y bloquearte cuando la pregunta plantea un caso práctico.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44974B-FEBB-4A3B-9DB8-E7570542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451762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3C3048-A7D6-4488-9039-91BB5AB0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12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95829B-93BD-4578-8DDB-58598DDD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El aprendizaje de herramientas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2AFF59-D150-4603-B695-1140E9C5B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C6675B-DF1C-4790-B50D-DC18C257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Detecta qué funciones todavía no sabes utilizar.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Aprende estilos, índices automáticos y tablas.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Practica imágenes, numeración y exportación a PDF.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Consulta ayuda y prueba hasta conseguirlo.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62e5e4bf8475b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F79A8-859E-4362-83F2-4187CECF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D20214-96FB-4F97-915D-C65597203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trabajar con más dificultad y perder una oportunidad de mejorar tu competencia digital.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C32C34-D740-4083-BC5B-0FB1A687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2645437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D0027E-C74F-48CE-BE62-A9E18950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13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B3B95-06E0-4FB6-9947-549A86CA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herramienta adecuada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794C1-9CF4-43DE-9500-9DFCC7738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5F4D6-FBF2-4E86-8C59-4C793C9F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Usa el procesador de textos para el documento.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Edita y señala imágenes con una herramienta apropiada.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Organiza datos en tablas o en una hoja de cálculo.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Elige según la tarea y el resultado necesario.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663d10036848f0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BE9741-9502-4EFC-B2D4-6ADF17168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C2196F-B493-45FA-BB0C-BD822C80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Una herramienta inadecuada puede hacerte perder tiempo y empeorar el resultado.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AD46AB-CF4E-429B-9BD5-820BB383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9330958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6C986B-271D-4201-B656-6E9E4B1E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14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6BE908-2591-4361-9928-650185E0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inteligencia artificial como apoyo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D9580A-6618-420D-BEA4-35F83367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ADD28-ACCF-4CAA-BDFF-CAD23F9C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Pide aclaraciones, ejemplos y preguntas de práctica.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Contrasta los datos técnicos con fuentes fiables.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Elabora tus propias explicaciones y respuestas.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Comprueba que puedes defenderlas sin ayuda.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bafd7b96114d67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50EF4-3872-4535-A217-C2636BCE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555342-29E9-4C5A-91BF-02A9B305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Si delegas el trabajo completo, puedes entregar contenido que no entiendes y fallar en el examen.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C45008-18B4-479A-909E-E51F5977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96687370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33FB4A-A7A4-4AD8-9A58-FCB8E0CE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15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18C28C-5967-4A52-B7B9-A3A336BF0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estructura del documento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EC0DD6-6900-47BA-BD22-6A69D473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DC10A4-C1D6-49AC-927E-53CEC3CB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Organiza los apartados según las instrucciones.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Crea títulos con estilos e índice automático.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Integra tablas, imágenes y páginas numeradas.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Mantén una jerarquía coherente desde el principio.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4dfbd06e6489e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B088B5-7873-4BDF-8EB1-D35A32326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C575D6-8D97-4C1C-8336-E94AE256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terminar con información desordenada, un índice incorrecto y mucho trabajo de reorganización.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1E8446-95B1-4E90-BCD0-B685AB3B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3296194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F08127-32C2-4481-A234-8190D3A4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16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000ED2-2A8B-48FC-8A6A-B3151514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El contenido y la presentación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C8294A-7EE8-4ED5-8605-161B95FD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D6175-F266-4BDE-9016-D21D1465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Incluye información suficiente y relevante.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Escribe con claridad y vocabulario preciso.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Revisa ortografía, puntuación y coherencia.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Cuida tipografía, márgenes y legibilidad.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a5b75db604872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2FE406-28EF-420D-BBDF-5A6BA96F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3F96A-55E9-48B7-AFA3-9E87D9401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El exceso de texto, los errores y el desorden pueden ocultar incluso un buen contenido.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423DF2-9CA6-4CE9-8968-E5E49238C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95883503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00A19-6566-4F1E-B5FA-5E277F89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17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0E6915-31C0-4C06-AAD8-24436E59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Los apartados que demuestran comprensión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EF8CA0-DFCE-41FF-98F0-D49307D16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1828B-0CD8-4AC8-86AD-8BE5059B1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Radiografía: localiza los componentes solicitados.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Comparación: explica funciones y diferencias.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Preguntas: justifica las respuestas con lo aprendido.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Usa imágenes del modelo y señala lo comprobado.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107fd9b3bd4c91"/>
          <a:stretch xmlns:a="http://schemas.openxmlformats.org/drawingml/2006/main"/>
        </p:blipFill>
        <p:spPr>
          <a:xfrm xmlns:a="http://schemas.openxmlformats.org/drawingml/2006/main">
            <a:off x="7346950" y="1704975"/>
            <a:ext cx="3937000" cy="2952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6239B8-FC4A-4FFD-A8A4-F385848D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791075"/>
            <a:ext cx="4419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Ilustración conceptual. Para tu trabajo,</a:t>
            </a:r>
          </a:p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utiliza una imagen real del modelo elegido.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6037BB-D562-440E-AD67-9CD6F3E0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BCDF2-C31C-49FE-B0C9-945E6E02C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Si los completas superficialmente, no demuestras que sabes reconocer, relacionar y razonar.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E3973F-3F72-469A-BF53-B130720C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2727536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B533EF-6B19-4B81-80C7-A6316583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18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5C8C6A-AD55-4473-915D-DF354E91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Los materiales propios de estudio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ACCB45-73EF-468D-9CBD-304E7F18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D0D3E5-BA1E-44AC-B7B4-471CC59F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Resume cada apartado mientras investigas.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Crea esquemas, tablas o tarjetas de repaso.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Incluye función, ejemplo y relación con el PC.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Anota dudas y errores para volver a ellos.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4e4fcfdcd843df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099A60-0A31-4586-98BD-B08D46C7F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CB803-6B2A-4E5E-9F6E-0D802563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acabar con un documento largo y tener que empezar a preparar el estudio desde cero.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9B927-1D35-48EF-AE64-F26D215D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01882352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512653-43B4-4992-BCB7-C16B92EC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19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2276E5-6782-4064-BD1B-9FBB44C8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preparación del examen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DB97C2-8C1D-4973-A0E1-C500FD41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73EA9-598A-4D71-A491-AD38B171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Trabaja con los dos bancos de 100 preguntas.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Practica test y desarrollo sin consultar apuntes.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Revisa los fallos y vuelve al contenido necesario.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Ensaya casos prácticos y explicaciones razonadas.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2d6dde92364c65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DF9804-7590-4573-AC01-393F1DEB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52968C-47B7-455C-A0CE-A420CB10B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desaprovechar las pistas del examen y confundir reconocer una respuesta con saberla.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D27EE6-FEA0-4A7C-B2A2-C96E39CD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5702802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3475B5-D9B2-4D59-A8D6-92090579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20 / 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AB3A8-58BF-49C9-9969-CC61DC37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715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La revisión y la entrega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7B883A-5DD0-4B19-92CB-7171B289E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90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QUÉ DEBO HACER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626DF-F300-4D0A-9407-7080D03B2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972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Revisa contenido, formato y ortografía.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Abre el PDF y comprueba todas sus páginas.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Verifica nombre, enlace, permisos y entrega completa.</a:t>
            </a:r>
          </a:p>
          <a:p xmlns:a="http://schemas.openxmlformats.org/drawingml/2006/main">
            <a:pPr marL="228600" indent="-114300">
              <a:spcAft>
                <a:spcPts val="800"/>
              </a:spcAft>
              <a:buChar char="•"/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t>Explica sin leer y continúa preparando el examen.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306c81e55d4462"/>
          <a:stretch xmlns:a="http://schemas.openxmlformats.org/drawingml/2006/main"/>
        </p:blipFill>
        <p:spPr>
          <a:xfrm xmlns:a="http://schemas.openxmlformats.org/drawingml/2006/main">
            <a:off x="7067550" y="1704975"/>
            <a:ext cx="4495800" cy="3371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B160F-10A0-41F6-8A59-C28B010D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06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84622"/>
                </a:solidFill>
                <a:latin typeface="DejaVu Sans"/>
                <a:ea typeface="DejaVu Sans"/>
                <a:cs typeface="DejaVu Sans"/>
              </a:rPr>
              <a:t>SI ME SALTO ESTE PASO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31C656-DCEF-4FEE-AC92-57C450EA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0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Puedes entregar errores, un archivo inaccesible o un trabajo que todavía no sabes explicar.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300FC9-FF60-4579-86F9-B7552FEA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8652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59134294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8FCF47-06C9-4307-BCCF-0F521A27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Lo que debes poder demostrar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4A40C7-2EA5-48C6-B6FE-DC6B1F8E7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6381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Comprendo cómo funciona</a:t>
            </a:r>
          </a:p>
          <a:p xmlns:a="http://schemas.openxmlformats.org/drawingml/2006/main">
            <a:pPr>
              <a:defRPr sz="262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un smartphone.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0B43B7-70AB-4429-B306-BF281478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Lo relaciono con un ordenador</a:t>
            </a:r>
          </a:p>
          <a:p xmlns:a="http://schemas.openxmlformats.org/drawingml/2006/main">
            <a:pPr>
              <a:defRPr sz="2400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y justifico mis respuestas.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8B083-DBB5-410E-9FD6-6E80BE82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6477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Puedo explicarlo por mí mismo</a:t>
            </a:r>
          </a:p>
          <a:p xmlns:a="http://schemas.openxmlformats.org/drawingml/2006/main">
            <a:pPr>
              <a:defRPr sz="2250" b="0">
                <a:solidFill>
                  <a:srgbClr val="132A3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32A3A"/>
                </a:solidFill>
                <a:latin typeface="DejaVu Sans"/>
                <a:ea typeface="DejaVu Sans"/>
                <a:cs typeface="DejaVu Sans"/>
              </a:rPr>
              <a:t>en el examen tipo test y de desarrollo.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0f2200839413f"/>
          <a:stretch xmlns:a="http://schemas.openxmlformats.org/drawingml/2006/main"/>
        </p:blipFill>
        <p:spPr>
          <a:xfrm xmlns:a="http://schemas.openxmlformats.org/drawingml/2006/main">
            <a:off x="7191375" y="2032397"/>
            <a:ext cx="4333875" cy="3250406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136B16-BDA7-4035-8791-95DF0E60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1636E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1636E"/>
                </a:solidFill>
                <a:latin typeface="DejaVu Sans"/>
                <a:ea typeface="DejaVu Sans"/>
                <a:cs typeface="DejaVu Sans"/>
              </a:rPr>
              <a:t>El documento muestra tu trabajo. Tu explicación demuestra lo que has aprendido.</a:t>
            </a:r>
          </a:p>
        </p:txBody>
      </p:sp>
    </p:spTree>
    <p:extLst>
      <p:ext uri="{BB962C8B-B14F-4D97-AF65-F5344CB8AC3E}">
        <p14:creationId xmlns:p14="http://schemas.microsoft.com/office/powerpoint/2010/main" val="14548417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2026-10-07T05:11:12.5560000Z</dcterms:created>
  <dcterms:modified xsi:type="dcterms:W3CDTF">2026-10-07T05:11:12.5560000Z</dcterms:modified>
</coreProperties>
</file>